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man with no name</a:t>
            </a:r>
          </a:p>
        </p:txBody>
      </p:sp>
    </p:spTree>
    <p:extLst>
      <p:ext uri="{BB962C8B-B14F-4D97-AF65-F5344CB8AC3E}">
        <p14:creationId xmlns:p14="http://schemas.microsoft.com/office/powerpoint/2010/main" val="19629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 with no name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a person, he didn't know if he was a girl or a boy and he didn't have a name. Why didn't he have one because when he was born they didn't know if he was a boy or a girl and they didn't know what to name him. One day that man went to school and was asked a question.</a:t>
            </a:r>
          </a:p>
        </p:txBody>
      </p:sp>
    </p:spTree>
    <p:extLst>
      <p:ext uri="{BB962C8B-B14F-4D97-AF65-F5344CB8AC3E}">
        <p14:creationId xmlns:p14="http://schemas.microsoft.com/office/powerpoint/2010/main" val="250374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 with no name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-What is your name</a:t>
            </a:r>
            <a:br>
              <a:rPr lang="en-US" dirty="0"/>
            </a:br>
            <a:r>
              <a:rPr lang="en-US" dirty="0"/>
              <a:t>The boy did not answer and was silent for a few minutes. Then they said to him - Why don't you take revenge?</a:t>
            </a:r>
            <a:br>
              <a:rPr lang="en-US" dirty="0"/>
            </a:br>
            <a:r>
              <a:rPr lang="en-US" dirty="0"/>
              <a:t>- I don't have a name</a:t>
            </a:r>
            <a:br>
              <a:rPr lang="en-US" dirty="0"/>
            </a:br>
            <a:r>
              <a:rPr lang="en-US" dirty="0"/>
              <a:t>- How will that happen?</a:t>
            </a:r>
            <a:br>
              <a:rPr lang="en-US" dirty="0"/>
            </a:br>
            <a:r>
              <a:rPr lang="en-US" dirty="0"/>
              <a:t>- Well, like that</a:t>
            </a:r>
            <a:br>
              <a:rPr lang="en-US" dirty="0"/>
            </a:br>
            <a:r>
              <a:rPr lang="en-US" dirty="0"/>
              <a:t>- And can you tell me why they didn't give you a name?</a:t>
            </a:r>
            <a:br>
              <a:rPr lang="en-US" dirty="0"/>
            </a:br>
            <a:r>
              <a:rPr lang="en-US" dirty="0"/>
              <a:t>He told me that when I was born, they didn't know if I was a boy or a girl, and they didn't know what to name me.</a:t>
            </a:r>
            <a:br>
              <a:rPr lang="en-US" dirty="0"/>
            </a:br>
            <a:r>
              <a:rPr lang="en-US" dirty="0"/>
              <a:t>- Amazing, </a:t>
            </a:r>
            <a:r>
              <a:rPr lang="en-US" dirty="0" smtClean="0"/>
              <a:t>amazing.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6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man with no name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one day his teacher finds such a person who has such a problem and can cure him. He took </a:t>
            </a:r>
            <a:r>
              <a:rPr lang="en-US" dirty="0" err="1" smtClean="0"/>
              <a:t>Usocic</a:t>
            </a:r>
            <a:r>
              <a:rPr lang="en-US" dirty="0" smtClean="0"/>
              <a:t> to the doctor and stayed with him for several days. And in the end they found out that she was a girl and named her Anna...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5508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141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The man with no name</vt:lpstr>
      <vt:lpstr>The man with no name</vt:lpstr>
      <vt:lpstr>The man with no name</vt:lpstr>
      <vt:lpstr>The man with no name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with no name</dc:title>
  <dc:creator>Учетная запись Майкрософт</dc:creator>
  <cp:lastModifiedBy>Учетная запись Майкрософт</cp:lastModifiedBy>
  <cp:revision>1</cp:revision>
  <dcterms:created xsi:type="dcterms:W3CDTF">2022-12-15T07:13:55Z</dcterms:created>
  <dcterms:modified xsi:type="dcterms:W3CDTF">2022-12-15T07:18:29Z</dcterms:modified>
</cp:coreProperties>
</file>